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92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356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46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258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76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81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82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8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66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886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5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9CE5-AB44-4C6D-8BD0-8510B1102CF0}" type="datetimeFigureOut">
              <a:rPr lang="es-AR" smtClean="0"/>
              <a:t>21/11/2024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03FC-508C-49B8-BA39-F2D6842FB6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41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44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4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90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764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ef0eaf8-eba6-4df5-9cbe-24bd8dbbe9db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Met 2022-2</dc:creator>
  <cp:lastModifiedBy>Met 2022-2</cp:lastModifiedBy>
  <cp:revision>1</cp:revision>
  <dcterms:created xsi:type="dcterms:W3CDTF">2024-11-21T18:57:18Z</dcterms:created>
  <dcterms:modified xsi:type="dcterms:W3CDTF">2024-11-21T18:57:25Z</dcterms:modified>
</cp:coreProperties>
</file>